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F47523-B314-486A-A2AE-C56C5D59FC1E}" type="doc">
      <dgm:prSet loTypeId="urn:microsoft.com/office/officeart/2005/8/layout/matrix1" loCatId="matrix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DCDE2333-B647-4D30-9039-86A5B0CBCA3D}">
      <dgm:prSet phldrT="[Texto]" custT="1"/>
      <dgm:spPr>
        <a:solidFill>
          <a:srgbClr val="FFFF00"/>
        </a:solidFill>
      </dgm:spPr>
      <dgm:t>
        <a:bodyPr/>
        <a:lstStyle/>
        <a:p>
          <a:r>
            <a:rPr lang="es-ES" sz="2400" b="1">
              <a:solidFill>
                <a:schemeClr val="accent6">
                  <a:lumMod val="50000"/>
                </a:schemeClr>
              </a:solidFill>
            </a:rPr>
            <a:t>PENTUR</a:t>
          </a:r>
        </a:p>
      </dgm:t>
    </dgm:pt>
    <dgm:pt modelId="{4D0B6674-B855-4CBC-A391-CDB2B5CF2DB5}" type="parTrans" cxnId="{B0AF7D61-2B9B-4ED1-BF53-0BA7F99C1C02}">
      <dgm:prSet/>
      <dgm:spPr/>
      <dgm:t>
        <a:bodyPr/>
        <a:lstStyle/>
        <a:p>
          <a:endParaRPr lang="es-ES"/>
        </a:p>
      </dgm:t>
    </dgm:pt>
    <dgm:pt modelId="{32B39D28-2084-413B-A079-BBA1519F47B9}" type="sibTrans" cxnId="{B0AF7D61-2B9B-4ED1-BF53-0BA7F99C1C02}">
      <dgm:prSet/>
      <dgm:spPr/>
      <dgm:t>
        <a:bodyPr/>
        <a:lstStyle/>
        <a:p>
          <a:endParaRPr lang="es-ES"/>
        </a:p>
      </dgm:t>
    </dgm:pt>
    <dgm:pt modelId="{7B9D426F-31EB-4242-A35A-F433366553B0}">
      <dgm:prSet phldrT="[Texto]"/>
      <dgm:spPr/>
      <dgm:t>
        <a:bodyPr/>
        <a:lstStyle/>
        <a:p>
          <a:pPr algn="ctr"/>
          <a:r>
            <a:rPr lang="es-ES" b="1">
              <a:solidFill>
                <a:srgbClr val="FFFF00"/>
              </a:solidFill>
            </a:rPr>
            <a:t>OBJETIVO</a:t>
          </a:r>
        </a:p>
      </dgm:t>
    </dgm:pt>
    <dgm:pt modelId="{50163C6C-5AF1-45DF-AE79-FD529A887FB5}" type="parTrans" cxnId="{BCCD8E59-617A-4286-AD8F-633E2C147FD3}">
      <dgm:prSet/>
      <dgm:spPr/>
      <dgm:t>
        <a:bodyPr/>
        <a:lstStyle/>
        <a:p>
          <a:endParaRPr lang="es-ES"/>
        </a:p>
      </dgm:t>
    </dgm:pt>
    <dgm:pt modelId="{FF937B63-B5C6-4CA9-AD7D-8197DFF58948}" type="sibTrans" cxnId="{BCCD8E59-617A-4286-AD8F-633E2C147FD3}">
      <dgm:prSet/>
      <dgm:spPr/>
      <dgm:t>
        <a:bodyPr/>
        <a:lstStyle/>
        <a:p>
          <a:endParaRPr lang="es-ES"/>
        </a:p>
      </dgm:t>
    </dgm:pt>
    <dgm:pt modelId="{FE68AB91-B0A4-439E-9C48-344FE426A7CA}">
      <dgm:prSet phldrT="[Texto]"/>
      <dgm:spPr/>
      <dgm:t>
        <a:bodyPr/>
        <a:lstStyle/>
        <a:p>
          <a:pPr algn="ctr"/>
          <a:r>
            <a:rPr lang="es-ES" b="1">
              <a:solidFill>
                <a:srgbClr val="0070C0"/>
              </a:solidFill>
            </a:rPr>
            <a:t>PLASMA</a:t>
          </a:r>
        </a:p>
      </dgm:t>
    </dgm:pt>
    <dgm:pt modelId="{B03729B3-E296-48EB-B95D-AFFD830C9F76}" type="parTrans" cxnId="{CD944DF6-A484-4D6A-825D-64B3ABCEF823}">
      <dgm:prSet/>
      <dgm:spPr/>
      <dgm:t>
        <a:bodyPr/>
        <a:lstStyle/>
        <a:p>
          <a:endParaRPr lang="es-ES"/>
        </a:p>
      </dgm:t>
    </dgm:pt>
    <dgm:pt modelId="{0497642E-B88D-46B3-A49C-EA58269434BD}" type="sibTrans" cxnId="{CD944DF6-A484-4D6A-825D-64B3ABCEF823}">
      <dgm:prSet/>
      <dgm:spPr/>
      <dgm:t>
        <a:bodyPr/>
        <a:lstStyle/>
        <a:p>
          <a:endParaRPr lang="es-ES"/>
        </a:p>
      </dgm:t>
    </dgm:pt>
    <dgm:pt modelId="{BC3CDE00-EFC5-4D1E-A976-D705DDA5E30C}">
      <dgm:prSet phldrT="[Texto]"/>
      <dgm:spPr/>
      <dgm:t>
        <a:bodyPr/>
        <a:lstStyle/>
        <a:p>
          <a:pPr algn="ctr"/>
          <a:r>
            <a:rPr lang="es-ES" b="1">
              <a:solidFill>
                <a:srgbClr val="0070C0"/>
              </a:solidFill>
            </a:rPr>
            <a:t>TENIENDO EN CUENTA</a:t>
          </a:r>
        </a:p>
      </dgm:t>
    </dgm:pt>
    <dgm:pt modelId="{1D46BF93-F4B1-42B7-B3F9-D20F72561A7D}" type="parTrans" cxnId="{1816D019-F7A4-4F3F-B822-66552D334206}">
      <dgm:prSet/>
      <dgm:spPr/>
      <dgm:t>
        <a:bodyPr/>
        <a:lstStyle/>
        <a:p>
          <a:endParaRPr lang="es-ES"/>
        </a:p>
      </dgm:t>
    </dgm:pt>
    <dgm:pt modelId="{669E416D-26D8-4242-AB04-0923C676BB78}" type="sibTrans" cxnId="{1816D019-F7A4-4F3F-B822-66552D334206}">
      <dgm:prSet/>
      <dgm:spPr/>
      <dgm:t>
        <a:bodyPr/>
        <a:lstStyle/>
        <a:p>
          <a:endParaRPr lang="es-ES"/>
        </a:p>
      </dgm:t>
    </dgm:pt>
    <dgm:pt modelId="{C4D6899D-857A-4B40-BFF7-91C78203B54F}">
      <dgm:prSet phldrT="[Texto]"/>
      <dgm:spPr/>
      <dgm:t>
        <a:bodyPr/>
        <a:lstStyle/>
        <a:p>
          <a:pPr algn="ctr"/>
          <a:r>
            <a:rPr lang="es-ES" b="1">
              <a:solidFill>
                <a:srgbClr val="FFFF00"/>
              </a:solidFill>
            </a:rPr>
            <a:t>BENEFICIO</a:t>
          </a:r>
        </a:p>
      </dgm:t>
    </dgm:pt>
    <dgm:pt modelId="{30E1E4E2-DCD1-4B34-A911-99AA3BE23947}" type="parTrans" cxnId="{7CBD8F66-E91B-45ED-91BC-6C8D79B06DAB}">
      <dgm:prSet/>
      <dgm:spPr/>
      <dgm:t>
        <a:bodyPr/>
        <a:lstStyle/>
        <a:p>
          <a:endParaRPr lang="es-ES"/>
        </a:p>
      </dgm:t>
    </dgm:pt>
    <dgm:pt modelId="{614295FB-D917-41F3-9A93-27949FDC05D6}" type="sibTrans" cxnId="{7CBD8F66-E91B-45ED-91BC-6C8D79B06DAB}">
      <dgm:prSet/>
      <dgm:spPr/>
      <dgm:t>
        <a:bodyPr/>
        <a:lstStyle/>
        <a:p>
          <a:endParaRPr lang="es-ES"/>
        </a:p>
      </dgm:t>
    </dgm:pt>
    <dgm:pt modelId="{DAB8C3A2-17B6-4AA5-8626-9BF2B1020375}">
      <dgm:prSet/>
      <dgm:spPr/>
      <dgm:t>
        <a:bodyPr/>
        <a:lstStyle/>
        <a:p>
          <a:pPr algn="l"/>
          <a:r>
            <a:rPr lang="es-ES">
              <a:solidFill>
                <a:srgbClr val="FFFF00"/>
              </a:solidFill>
            </a:rPr>
            <a:t>Mejorar la competitividad en el Perú</a:t>
          </a:r>
        </a:p>
      </dgm:t>
    </dgm:pt>
    <dgm:pt modelId="{11EE9C30-764A-4611-BE94-B95351562748}" type="parTrans" cxnId="{B64D0C27-3C05-4183-AC64-CD85419F416B}">
      <dgm:prSet/>
      <dgm:spPr/>
      <dgm:t>
        <a:bodyPr/>
        <a:lstStyle/>
        <a:p>
          <a:endParaRPr lang="es-ES"/>
        </a:p>
      </dgm:t>
    </dgm:pt>
    <dgm:pt modelId="{FA11DCCC-5F65-45C9-AE0F-1C0FDDD45CAA}" type="sibTrans" cxnId="{B64D0C27-3C05-4183-AC64-CD85419F416B}">
      <dgm:prSet/>
      <dgm:spPr/>
      <dgm:t>
        <a:bodyPr/>
        <a:lstStyle/>
        <a:p>
          <a:endParaRPr lang="es-ES"/>
        </a:p>
      </dgm:t>
    </dgm:pt>
    <dgm:pt modelId="{911BD95D-BD12-492D-9AED-E397EB446871}">
      <dgm:prSet/>
      <dgm:spPr/>
      <dgm:t>
        <a:bodyPr/>
        <a:lstStyle/>
        <a:p>
          <a:pPr algn="l"/>
          <a:r>
            <a:rPr lang="es-ES">
              <a:solidFill>
                <a:srgbClr val="FFFF00"/>
              </a:solidFill>
            </a:rPr>
            <a:t>Generar empleo digno</a:t>
          </a:r>
        </a:p>
      </dgm:t>
    </dgm:pt>
    <dgm:pt modelId="{D646F19A-D098-4BD1-B872-D4CE69336177}" type="parTrans" cxnId="{3732ECED-35B8-4B83-8229-CFDA6744C884}">
      <dgm:prSet/>
      <dgm:spPr/>
      <dgm:t>
        <a:bodyPr/>
        <a:lstStyle/>
        <a:p>
          <a:endParaRPr lang="es-ES"/>
        </a:p>
      </dgm:t>
    </dgm:pt>
    <dgm:pt modelId="{9C2ED4D3-D0BD-4599-9D67-DDA027E647D8}" type="sibTrans" cxnId="{3732ECED-35B8-4B83-8229-CFDA6744C884}">
      <dgm:prSet/>
      <dgm:spPr/>
      <dgm:t>
        <a:bodyPr/>
        <a:lstStyle/>
        <a:p>
          <a:endParaRPr lang="es-ES"/>
        </a:p>
      </dgm:t>
    </dgm:pt>
    <dgm:pt modelId="{1B09880F-FA2E-4AD5-A1D7-014F360F457F}">
      <dgm:prSet/>
      <dgm:spPr/>
      <dgm:t>
        <a:bodyPr/>
        <a:lstStyle/>
        <a:p>
          <a:pPr algn="l"/>
          <a:r>
            <a:rPr lang="es-ES">
              <a:solidFill>
                <a:srgbClr val="FFFF00"/>
              </a:solidFill>
            </a:rPr>
            <a:t>Descentralizar el dinero en nuestro país</a:t>
          </a:r>
        </a:p>
      </dgm:t>
    </dgm:pt>
    <dgm:pt modelId="{EBFB5F93-2F02-4845-B197-02D06370B105}" type="parTrans" cxnId="{D17B1655-B9FC-46FB-BF56-18F8BB89471E}">
      <dgm:prSet/>
      <dgm:spPr/>
      <dgm:t>
        <a:bodyPr/>
        <a:lstStyle/>
        <a:p>
          <a:endParaRPr lang="es-ES"/>
        </a:p>
      </dgm:t>
    </dgm:pt>
    <dgm:pt modelId="{058935C4-B630-4260-87D3-3B1B4FF9FFED}" type="sibTrans" cxnId="{D17B1655-B9FC-46FB-BF56-18F8BB89471E}">
      <dgm:prSet/>
      <dgm:spPr/>
      <dgm:t>
        <a:bodyPr/>
        <a:lstStyle/>
        <a:p>
          <a:endParaRPr lang="es-ES"/>
        </a:p>
      </dgm:t>
    </dgm:pt>
    <dgm:pt modelId="{AFB5EE94-CC0B-4288-B3B2-D46B3FD92006}">
      <dgm:prSet/>
      <dgm:spPr/>
      <dgm:t>
        <a:bodyPr/>
        <a:lstStyle/>
        <a:p>
          <a:pPr algn="l"/>
          <a:r>
            <a:rPr lang="es-ES">
              <a:solidFill>
                <a:srgbClr val="FFFF00"/>
              </a:solidFill>
            </a:rPr>
            <a:t>Fomentra el desarrollo sostenible con el Medio Ambiente.</a:t>
          </a:r>
        </a:p>
      </dgm:t>
    </dgm:pt>
    <dgm:pt modelId="{3CF78AB3-3F1D-4C84-BEB3-7D1C85F3506F}" type="parTrans" cxnId="{F3044C9C-127A-49D3-B57F-D9C61AF845EC}">
      <dgm:prSet/>
      <dgm:spPr/>
      <dgm:t>
        <a:bodyPr/>
        <a:lstStyle/>
        <a:p>
          <a:endParaRPr lang="es-ES"/>
        </a:p>
      </dgm:t>
    </dgm:pt>
    <dgm:pt modelId="{23E798CF-2A02-4680-AAA4-E22927D92658}" type="sibTrans" cxnId="{F3044C9C-127A-49D3-B57F-D9C61AF845EC}">
      <dgm:prSet/>
      <dgm:spPr/>
      <dgm:t>
        <a:bodyPr/>
        <a:lstStyle/>
        <a:p>
          <a:endParaRPr lang="es-ES"/>
        </a:p>
      </dgm:t>
    </dgm:pt>
    <dgm:pt modelId="{76B90682-334C-4615-9F3C-EF83F81A459E}">
      <dgm:prSet/>
      <dgm:spPr/>
      <dgm:t>
        <a:bodyPr/>
        <a:lstStyle/>
        <a:p>
          <a:r>
            <a:rPr lang="es-ES">
              <a:solidFill>
                <a:srgbClr val="0070C0"/>
              </a:solidFill>
            </a:rPr>
            <a:t>Estrategias</a:t>
          </a:r>
        </a:p>
      </dgm:t>
    </dgm:pt>
    <dgm:pt modelId="{89109AF7-A5B9-434C-8174-7A6AD2DEF852}" type="parTrans" cxnId="{8D006142-99A7-4E60-956D-018AB6B4831F}">
      <dgm:prSet/>
      <dgm:spPr/>
      <dgm:t>
        <a:bodyPr/>
        <a:lstStyle/>
        <a:p>
          <a:endParaRPr lang="es-ES"/>
        </a:p>
      </dgm:t>
    </dgm:pt>
    <dgm:pt modelId="{2EC3C597-5F31-489A-83ED-7D3B7BF5E674}" type="sibTrans" cxnId="{8D006142-99A7-4E60-956D-018AB6B4831F}">
      <dgm:prSet/>
      <dgm:spPr/>
      <dgm:t>
        <a:bodyPr/>
        <a:lstStyle/>
        <a:p>
          <a:endParaRPr lang="es-ES"/>
        </a:p>
      </dgm:t>
    </dgm:pt>
    <dgm:pt modelId="{17C8860E-42B6-4DAA-94F4-8A898C28D9B0}">
      <dgm:prSet/>
      <dgm:spPr/>
      <dgm:t>
        <a:bodyPr/>
        <a:lstStyle/>
        <a:p>
          <a:endParaRPr lang="es-ES"/>
        </a:p>
      </dgm:t>
    </dgm:pt>
    <dgm:pt modelId="{77B0AFA2-1BCB-4F60-8BCC-CD37DAB8C5A4}" type="parTrans" cxnId="{06B862BA-D8EE-4812-8F31-026D682AF6BD}">
      <dgm:prSet/>
      <dgm:spPr/>
      <dgm:t>
        <a:bodyPr/>
        <a:lstStyle/>
        <a:p>
          <a:endParaRPr lang="es-ES"/>
        </a:p>
      </dgm:t>
    </dgm:pt>
    <dgm:pt modelId="{D5FB0242-E2E9-4194-AE5D-44575E73D020}" type="sibTrans" cxnId="{06B862BA-D8EE-4812-8F31-026D682AF6BD}">
      <dgm:prSet/>
      <dgm:spPr/>
      <dgm:t>
        <a:bodyPr/>
        <a:lstStyle/>
        <a:p>
          <a:endParaRPr lang="es-ES"/>
        </a:p>
      </dgm:t>
    </dgm:pt>
    <dgm:pt modelId="{7FC4AE0A-E1AE-4CA1-9C8D-73BE9BD5DF46}">
      <dgm:prSet/>
      <dgm:spPr/>
      <dgm:t>
        <a:bodyPr/>
        <a:lstStyle/>
        <a:p>
          <a:r>
            <a:rPr lang="es-ES">
              <a:solidFill>
                <a:srgbClr val="0070C0"/>
              </a:solidFill>
            </a:rPr>
            <a:t>Medidas concretas</a:t>
          </a:r>
        </a:p>
      </dgm:t>
    </dgm:pt>
    <dgm:pt modelId="{FB200319-D559-4545-BA62-EAD083F518B9}" type="parTrans" cxnId="{08F9109A-1CA0-4B56-B4C8-ABD28C31E5E9}">
      <dgm:prSet/>
      <dgm:spPr/>
      <dgm:t>
        <a:bodyPr/>
        <a:lstStyle/>
        <a:p>
          <a:endParaRPr lang="es-ES"/>
        </a:p>
      </dgm:t>
    </dgm:pt>
    <dgm:pt modelId="{723981A5-31CA-4352-B76C-D940F6E1C362}" type="sibTrans" cxnId="{08F9109A-1CA0-4B56-B4C8-ABD28C31E5E9}">
      <dgm:prSet/>
      <dgm:spPr/>
      <dgm:t>
        <a:bodyPr/>
        <a:lstStyle/>
        <a:p>
          <a:endParaRPr lang="es-ES"/>
        </a:p>
      </dgm:t>
    </dgm:pt>
    <dgm:pt modelId="{E735B735-50C4-40B8-8AAD-B5B36E8700BE}">
      <dgm:prSet/>
      <dgm:spPr/>
      <dgm:t>
        <a:bodyPr/>
        <a:lstStyle/>
        <a:p>
          <a:r>
            <a:rPr lang="es-ES">
              <a:solidFill>
                <a:srgbClr val="0070C0"/>
              </a:solidFill>
            </a:rPr>
            <a:t>Desarrollo sostenible</a:t>
          </a:r>
        </a:p>
      </dgm:t>
    </dgm:pt>
    <dgm:pt modelId="{8B125CB9-57C5-42EF-95B8-44A454CCF419}" type="parTrans" cxnId="{A0BEBEDD-91D9-495D-9550-78992F66CF14}">
      <dgm:prSet/>
      <dgm:spPr/>
      <dgm:t>
        <a:bodyPr/>
        <a:lstStyle/>
        <a:p>
          <a:endParaRPr lang="es-ES"/>
        </a:p>
      </dgm:t>
    </dgm:pt>
    <dgm:pt modelId="{6970599F-659A-4EB1-844C-6A99CED595A4}" type="sibTrans" cxnId="{A0BEBEDD-91D9-495D-9550-78992F66CF14}">
      <dgm:prSet/>
      <dgm:spPr/>
      <dgm:t>
        <a:bodyPr/>
        <a:lstStyle/>
        <a:p>
          <a:endParaRPr lang="es-ES"/>
        </a:p>
      </dgm:t>
    </dgm:pt>
    <dgm:pt modelId="{8B99FF37-9F66-41B3-9CA1-EAD7D92E8F20}">
      <dgm:prSet/>
      <dgm:spPr/>
      <dgm:t>
        <a:bodyPr/>
        <a:lstStyle/>
        <a:p>
          <a:r>
            <a:rPr lang="es-ES">
              <a:solidFill>
                <a:srgbClr val="0070C0"/>
              </a:solidFill>
            </a:rPr>
            <a:t>Cuidado del Medio  Ambiente</a:t>
          </a:r>
        </a:p>
      </dgm:t>
    </dgm:pt>
    <dgm:pt modelId="{9EA489FB-061D-4E54-AAD2-8DD554CB96A0}" type="parTrans" cxnId="{43D5CEEA-D98E-43D8-ABF2-E8A5AE9B1A0E}">
      <dgm:prSet/>
      <dgm:spPr/>
      <dgm:t>
        <a:bodyPr/>
        <a:lstStyle/>
        <a:p>
          <a:endParaRPr lang="es-ES"/>
        </a:p>
      </dgm:t>
    </dgm:pt>
    <dgm:pt modelId="{DB0B910F-4C6A-4E8D-9AB4-4A73CCAFD014}" type="sibTrans" cxnId="{43D5CEEA-D98E-43D8-ABF2-E8A5AE9B1A0E}">
      <dgm:prSet/>
      <dgm:spPr/>
      <dgm:t>
        <a:bodyPr/>
        <a:lstStyle/>
        <a:p>
          <a:endParaRPr lang="es-ES"/>
        </a:p>
      </dgm:t>
    </dgm:pt>
    <dgm:pt modelId="{E1DAE469-82F6-4CA4-AEAE-54902BA02D1F}">
      <dgm:prSet/>
      <dgm:spPr/>
      <dgm:t>
        <a:bodyPr/>
        <a:lstStyle/>
        <a:p>
          <a:r>
            <a:rPr lang="es-ES">
              <a:solidFill>
                <a:srgbClr val="0070C0"/>
              </a:solidFill>
            </a:rPr>
            <a:t>Respeto a las tradiciones culturales de los pueblos</a:t>
          </a:r>
        </a:p>
      </dgm:t>
    </dgm:pt>
    <dgm:pt modelId="{4AE37D47-EEA6-4BEA-98C7-E44FF410F15B}" type="parTrans" cxnId="{6C83D7F9-BDCB-4E0B-9D3C-3B5B0C7EE7BF}">
      <dgm:prSet/>
      <dgm:spPr/>
      <dgm:t>
        <a:bodyPr/>
        <a:lstStyle/>
        <a:p>
          <a:endParaRPr lang="es-ES"/>
        </a:p>
      </dgm:t>
    </dgm:pt>
    <dgm:pt modelId="{87C88553-955B-4258-980D-D0D885A7A120}" type="sibTrans" cxnId="{6C83D7F9-BDCB-4E0B-9D3C-3B5B0C7EE7BF}">
      <dgm:prSet/>
      <dgm:spPr/>
      <dgm:t>
        <a:bodyPr/>
        <a:lstStyle/>
        <a:p>
          <a:endParaRPr lang="es-ES"/>
        </a:p>
      </dgm:t>
    </dgm:pt>
    <dgm:pt modelId="{4B35702B-28E8-47C9-92F3-2334D8A6BA09}">
      <dgm:prSet/>
      <dgm:spPr/>
      <dgm:t>
        <a:bodyPr/>
        <a:lstStyle/>
        <a:p>
          <a:r>
            <a:rPr lang="es-ES">
              <a:solidFill>
                <a:srgbClr val="0070C0"/>
              </a:solidFill>
            </a:rPr>
            <a:t>Participación activa de la sociedad</a:t>
          </a:r>
        </a:p>
      </dgm:t>
    </dgm:pt>
    <dgm:pt modelId="{1E7438F3-6A1E-4F2E-8E0B-7AB141474F4E}" type="parTrans" cxnId="{727BED01-1C7B-41B2-A94D-6016E50317F7}">
      <dgm:prSet/>
      <dgm:spPr/>
      <dgm:t>
        <a:bodyPr/>
        <a:lstStyle/>
        <a:p>
          <a:endParaRPr lang="es-ES"/>
        </a:p>
      </dgm:t>
    </dgm:pt>
    <dgm:pt modelId="{A05C9922-0420-4959-A437-CC24BC9A2179}" type="sibTrans" cxnId="{727BED01-1C7B-41B2-A94D-6016E50317F7}">
      <dgm:prSet/>
      <dgm:spPr/>
      <dgm:t>
        <a:bodyPr/>
        <a:lstStyle/>
        <a:p>
          <a:endParaRPr lang="es-ES"/>
        </a:p>
      </dgm:t>
    </dgm:pt>
    <dgm:pt modelId="{62CD3A6E-4715-4936-9F57-C472A2A55F10}">
      <dgm:prSet/>
      <dgm:spPr/>
      <dgm:t>
        <a:bodyPr/>
        <a:lstStyle/>
        <a:p>
          <a:r>
            <a:rPr lang="es-ES">
              <a:solidFill>
                <a:srgbClr val="FFFF00"/>
              </a:solidFill>
            </a:rPr>
            <a:t>Aumentar el Sector Turismo al corto, mediano y largo plazo.</a:t>
          </a:r>
        </a:p>
      </dgm:t>
    </dgm:pt>
    <dgm:pt modelId="{C3E8BE59-E33B-430D-941A-069909910576}" type="parTrans" cxnId="{4C490963-3FEC-40FA-9ED4-3BE8D57E22F4}">
      <dgm:prSet/>
      <dgm:spPr/>
      <dgm:t>
        <a:bodyPr/>
        <a:lstStyle/>
        <a:p>
          <a:endParaRPr lang="es-ES"/>
        </a:p>
      </dgm:t>
    </dgm:pt>
    <dgm:pt modelId="{7A6221E5-3A59-43B7-89C6-AA8BB9AA0F6E}" type="sibTrans" cxnId="{4C490963-3FEC-40FA-9ED4-3BE8D57E22F4}">
      <dgm:prSet/>
      <dgm:spPr/>
      <dgm:t>
        <a:bodyPr/>
        <a:lstStyle/>
        <a:p>
          <a:endParaRPr lang="es-ES"/>
        </a:p>
      </dgm:t>
    </dgm:pt>
    <dgm:pt modelId="{FFE8B15B-8955-4BF5-B9AD-38D0E2CD8C85}" type="pres">
      <dgm:prSet presAssocID="{EBF47523-B314-486A-A2AE-C56C5D59FC1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55E3E91F-404B-453B-AC0F-4981E50664FC}" type="pres">
      <dgm:prSet presAssocID="{EBF47523-B314-486A-A2AE-C56C5D59FC1E}" presName="matrix" presStyleCnt="0"/>
      <dgm:spPr/>
    </dgm:pt>
    <dgm:pt modelId="{8B73CC0F-5AED-41EE-8632-C3EB972E2140}" type="pres">
      <dgm:prSet presAssocID="{EBF47523-B314-486A-A2AE-C56C5D59FC1E}" presName="tile1" presStyleLbl="node1" presStyleIdx="0" presStyleCnt="4"/>
      <dgm:spPr/>
      <dgm:t>
        <a:bodyPr/>
        <a:lstStyle/>
        <a:p>
          <a:endParaRPr lang="es-ES"/>
        </a:p>
      </dgm:t>
    </dgm:pt>
    <dgm:pt modelId="{99D3E711-CB71-4D07-8A2F-E1BE475932EE}" type="pres">
      <dgm:prSet presAssocID="{EBF47523-B314-486A-A2AE-C56C5D59FC1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1412084-F8B5-4F00-80E3-2E68F3558108}" type="pres">
      <dgm:prSet presAssocID="{EBF47523-B314-486A-A2AE-C56C5D59FC1E}" presName="tile2" presStyleLbl="node1" presStyleIdx="1" presStyleCnt="4"/>
      <dgm:spPr/>
      <dgm:t>
        <a:bodyPr/>
        <a:lstStyle/>
        <a:p>
          <a:endParaRPr lang="es-ES"/>
        </a:p>
      </dgm:t>
    </dgm:pt>
    <dgm:pt modelId="{12701F26-2396-4E6B-B063-5E06B6844004}" type="pres">
      <dgm:prSet presAssocID="{EBF47523-B314-486A-A2AE-C56C5D59FC1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8B8E784-280F-464A-9231-930AEEF1E36B}" type="pres">
      <dgm:prSet presAssocID="{EBF47523-B314-486A-A2AE-C56C5D59FC1E}" presName="tile3" presStyleLbl="node1" presStyleIdx="2" presStyleCnt="4"/>
      <dgm:spPr/>
      <dgm:t>
        <a:bodyPr/>
        <a:lstStyle/>
        <a:p>
          <a:endParaRPr lang="es-ES"/>
        </a:p>
      </dgm:t>
    </dgm:pt>
    <dgm:pt modelId="{AD1F0BB0-7165-4938-8362-A9FDA7227573}" type="pres">
      <dgm:prSet presAssocID="{EBF47523-B314-486A-A2AE-C56C5D59FC1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B28394A-F212-4782-BED6-90CBDC9EA2EF}" type="pres">
      <dgm:prSet presAssocID="{EBF47523-B314-486A-A2AE-C56C5D59FC1E}" presName="tile4" presStyleLbl="node1" presStyleIdx="3" presStyleCnt="4"/>
      <dgm:spPr/>
      <dgm:t>
        <a:bodyPr/>
        <a:lstStyle/>
        <a:p>
          <a:endParaRPr lang="es-ES"/>
        </a:p>
      </dgm:t>
    </dgm:pt>
    <dgm:pt modelId="{3A203B0E-B3D7-4156-B1B2-825CC0448EF7}" type="pres">
      <dgm:prSet presAssocID="{EBF47523-B314-486A-A2AE-C56C5D59FC1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AB41331-FCFA-49CD-87E2-1BED0C66E8A3}" type="pres">
      <dgm:prSet presAssocID="{EBF47523-B314-486A-A2AE-C56C5D59FC1E}" presName="centerTile" presStyleLbl="fgShp" presStyleIdx="0" presStyleCnt="1" custScaleX="81287" custScaleY="46701">
        <dgm:presLayoutVars>
          <dgm:chMax val="0"/>
          <dgm:chPref val="0"/>
        </dgm:presLayoutVars>
      </dgm:prSet>
      <dgm:spPr/>
      <dgm:t>
        <a:bodyPr/>
        <a:lstStyle/>
        <a:p>
          <a:endParaRPr lang="es-ES"/>
        </a:p>
      </dgm:t>
    </dgm:pt>
  </dgm:ptLst>
  <dgm:cxnLst>
    <dgm:cxn modelId="{BCCD8E59-617A-4286-AD8F-633E2C147FD3}" srcId="{DCDE2333-B647-4D30-9039-86A5B0CBCA3D}" destId="{7B9D426F-31EB-4242-A35A-F433366553B0}" srcOrd="0" destOrd="0" parTransId="{50163C6C-5AF1-45DF-AE79-FD529A887FB5}" sibTransId="{FF937B63-B5C6-4CA9-AD7D-8197DFF58948}"/>
    <dgm:cxn modelId="{B7AFAD17-B21D-4108-BC6F-FB0BA5E31D66}" type="presOf" srcId="{DAB8C3A2-17B6-4AA5-8626-9BF2B1020375}" destId="{8B73CC0F-5AED-41EE-8632-C3EB972E2140}" srcOrd="0" destOrd="1" presId="urn:microsoft.com/office/officeart/2005/8/layout/matrix1"/>
    <dgm:cxn modelId="{D1B50848-13E9-4D79-A5AF-492810C861CD}" type="presOf" srcId="{1B09880F-FA2E-4AD5-A1D7-014F360F457F}" destId="{8B73CC0F-5AED-41EE-8632-C3EB972E2140}" srcOrd="0" destOrd="3" presId="urn:microsoft.com/office/officeart/2005/8/layout/matrix1"/>
    <dgm:cxn modelId="{C8BE5ECA-6213-4A7E-B540-3F93475CB20F}" type="presOf" srcId="{AFB5EE94-CC0B-4288-B3B2-D46B3FD92006}" destId="{8B73CC0F-5AED-41EE-8632-C3EB972E2140}" srcOrd="0" destOrd="4" presId="urn:microsoft.com/office/officeart/2005/8/layout/matrix1"/>
    <dgm:cxn modelId="{6AABD562-1724-4DB8-8F6B-FC69CAC74AA7}" type="presOf" srcId="{E1DAE469-82F6-4CA4-AEAE-54902BA02D1F}" destId="{58B8E784-280F-464A-9231-930AEEF1E36B}" srcOrd="0" destOrd="3" presId="urn:microsoft.com/office/officeart/2005/8/layout/matrix1"/>
    <dgm:cxn modelId="{AAE2BDB0-4D2E-4F09-A93A-9AA9C0F9B1A9}" type="presOf" srcId="{BC3CDE00-EFC5-4D1E-A976-D705DDA5E30C}" destId="{58B8E784-280F-464A-9231-930AEEF1E36B}" srcOrd="0" destOrd="0" presId="urn:microsoft.com/office/officeart/2005/8/layout/matrix1"/>
    <dgm:cxn modelId="{7CBD8F66-E91B-45ED-91BC-6C8D79B06DAB}" srcId="{DCDE2333-B647-4D30-9039-86A5B0CBCA3D}" destId="{C4D6899D-857A-4B40-BFF7-91C78203B54F}" srcOrd="3" destOrd="0" parTransId="{30E1E4E2-DCD1-4B34-A911-99AA3BE23947}" sibTransId="{614295FB-D917-41F3-9A93-27949FDC05D6}"/>
    <dgm:cxn modelId="{D63F56AC-1F91-4881-9B20-F4D1DF3F558A}" type="presOf" srcId="{FE68AB91-B0A4-439E-9C48-344FE426A7CA}" destId="{91412084-F8B5-4F00-80E3-2E68F3558108}" srcOrd="0" destOrd="0" presId="urn:microsoft.com/office/officeart/2005/8/layout/matrix1"/>
    <dgm:cxn modelId="{7A717279-03F1-46FB-9079-CB57BE715C73}" type="presOf" srcId="{4B35702B-28E8-47C9-92F3-2334D8A6BA09}" destId="{58B8E784-280F-464A-9231-930AEEF1E36B}" srcOrd="0" destOrd="4" presId="urn:microsoft.com/office/officeart/2005/8/layout/matrix1"/>
    <dgm:cxn modelId="{A0BEBEDD-91D9-495D-9550-78992F66CF14}" srcId="{BC3CDE00-EFC5-4D1E-A976-D705DDA5E30C}" destId="{E735B735-50C4-40B8-8AAD-B5B36E8700BE}" srcOrd="0" destOrd="0" parTransId="{8B125CB9-57C5-42EF-95B8-44A454CCF419}" sibTransId="{6970599F-659A-4EB1-844C-6A99CED595A4}"/>
    <dgm:cxn modelId="{C950DF00-1EAE-4B63-BF3E-5171CAE8BF99}" type="presOf" srcId="{E735B735-50C4-40B8-8AAD-B5B36E8700BE}" destId="{AD1F0BB0-7165-4938-8362-A9FDA7227573}" srcOrd="1" destOrd="1" presId="urn:microsoft.com/office/officeart/2005/8/layout/matrix1"/>
    <dgm:cxn modelId="{39E8BB45-7BAD-47B9-AF7E-C6FFF49A37D1}" type="presOf" srcId="{C4D6899D-857A-4B40-BFF7-91C78203B54F}" destId="{5B28394A-F212-4782-BED6-90CBDC9EA2EF}" srcOrd="0" destOrd="0" presId="urn:microsoft.com/office/officeart/2005/8/layout/matrix1"/>
    <dgm:cxn modelId="{CD944DF6-A484-4D6A-825D-64B3ABCEF823}" srcId="{DCDE2333-B647-4D30-9039-86A5B0CBCA3D}" destId="{FE68AB91-B0A4-439E-9C48-344FE426A7CA}" srcOrd="1" destOrd="0" parTransId="{B03729B3-E296-48EB-B95D-AFFD830C9F76}" sibTransId="{0497642E-B88D-46B3-A49C-EA58269434BD}"/>
    <dgm:cxn modelId="{A6D20FB1-EF7A-4C85-BC74-3668B1174C35}" type="presOf" srcId="{17C8860E-42B6-4DAA-94F4-8A898C28D9B0}" destId="{12701F26-2396-4E6B-B063-5E06B6844004}" srcOrd="1" destOrd="3" presId="urn:microsoft.com/office/officeart/2005/8/layout/matrix1"/>
    <dgm:cxn modelId="{6C83D7F9-BDCB-4E0B-9D3C-3B5B0C7EE7BF}" srcId="{BC3CDE00-EFC5-4D1E-A976-D705DDA5E30C}" destId="{E1DAE469-82F6-4CA4-AEAE-54902BA02D1F}" srcOrd="2" destOrd="0" parTransId="{4AE37D47-EEA6-4BEA-98C7-E44FF410F15B}" sibTransId="{87C88553-955B-4258-980D-D0D885A7A120}"/>
    <dgm:cxn modelId="{F0264CD1-C0DF-4B1D-8B2D-867159E68852}" type="presOf" srcId="{DCDE2333-B647-4D30-9039-86A5B0CBCA3D}" destId="{2AB41331-FCFA-49CD-87E2-1BED0C66E8A3}" srcOrd="0" destOrd="0" presId="urn:microsoft.com/office/officeart/2005/8/layout/matrix1"/>
    <dgm:cxn modelId="{F0EB2FA4-DAE5-4889-98CA-24C89AFB94B7}" type="presOf" srcId="{8B99FF37-9F66-41B3-9CA1-EAD7D92E8F20}" destId="{58B8E784-280F-464A-9231-930AEEF1E36B}" srcOrd="0" destOrd="2" presId="urn:microsoft.com/office/officeart/2005/8/layout/matrix1"/>
    <dgm:cxn modelId="{65CE00E0-22F6-4B81-A2AD-E052DE64865B}" type="presOf" srcId="{E1DAE469-82F6-4CA4-AEAE-54902BA02D1F}" destId="{AD1F0BB0-7165-4938-8362-A9FDA7227573}" srcOrd="1" destOrd="3" presId="urn:microsoft.com/office/officeart/2005/8/layout/matrix1"/>
    <dgm:cxn modelId="{1816D019-F7A4-4F3F-B822-66552D334206}" srcId="{DCDE2333-B647-4D30-9039-86A5B0CBCA3D}" destId="{BC3CDE00-EFC5-4D1E-A976-D705DDA5E30C}" srcOrd="2" destOrd="0" parTransId="{1D46BF93-F4B1-42B7-B3F9-D20F72561A7D}" sibTransId="{669E416D-26D8-4242-AB04-0923C676BB78}"/>
    <dgm:cxn modelId="{C3CF8120-5D1F-4CFF-A591-C97D480B989C}" type="presOf" srcId="{62CD3A6E-4715-4936-9F57-C472A2A55F10}" destId="{5B28394A-F212-4782-BED6-90CBDC9EA2EF}" srcOrd="0" destOrd="1" presId="urn:microsoft.com/office/officeart/2005/8/layout/matrix1"/>
    <dgm:cxn modelId="{38E29FB4-241D-4608-9B41-2BB2A92F9801}" type="presOf" srcId="{EBF47523-B314-486A-A2AE-C56C5D59FC1E}" destId="{FFE8B15B-8955-4BF5-B9AD-38D0E2CD8C85}" srcOrd="0" destOrd="0" presId="urn:microsoft.com/office/officeart/2005/8/layout/matrix1"/>
    <dgm:cxn modelId="{06B862BA-D8EE-4812-8F31-026D682AF6BD}" srcId="{FE68AB91-B0A4-439E-9C48-344FE426A7CA}" destId="{17C8860E-42B6-4DAA-94F4-8A898C28D9B0}" srcOrd="2" destOrd="0" parTransId="{77B0AFA2-1BCB-4F60-8BCC-CD37DAB8C5A4}" sibTransId="{D5FB0242-E2E9-4194-AE5D-44575E73D020}"/>
    <dgm:cxn modelId="{BBB6D8C6-B6E9-437D-86CA-8125D70D9092}" type="presOf" srcId="{7B9D426F-31EB-4242-A35A-F433366553B0}" destId="{8B73CC0F-5AED-41EE-8632-C3EB972E2140}" srcOrd="0" destOrd="0" presId="urn:microsoft.com/office/officeart/2005/8/layout/matrix1"/>
    <dgm:cxn modelId="{C18B9878-423C-4A58-826E-DE5636A26C67}" type="presOf" srcId="{E735B735-50C4-40B8-8AAD-B5B36E8700BE}" destId="{58B8E784-280F-464A-9231-930AEEF1E36B}" srcOrd="0" destOrd="1" presId="urn:microsoft.com/office/officeart/2005/8/layout/matrix1"/>
    <dgm:cxn modelId="{C3F0C696-73EA-41CF-AC43-A7E1CAA14639}" type="presOf" srcId="{8B99FF37-9F66-41B3-9CA1-EAD7D92E8F20}" destId="{AD1F0BB0-7165-4938-8362-A9FDA7227573}" srcOrd="1" destOrd="2" presId="urn:microsoft.com/office/officeart/2005/8/layout/matrix1"/>
    <dgm:cxn modelId="{BB3C69F7-29CE-4BC8-B634-B08A61E90EE1}" type="presOf" srcId="{1B09880F-FA2E-4AD5-A1D7-014F360F457F}" destId="{99D3E711-CB71-4D07-8A2F-E1BE475932EE}" srcOrd="1" destOrd="3" presId="urn:microsoft.com/office/officeart/2005/8/layout/matrix1"/>
    <dgm:cxn modelId="{A63C333C-498D-4BEF-AD1E-10406D8E48EB}" type="presOf" srcId="{FE68AB91-B0A4-439E-9C48-344FE426A7CA}" destId="{12701F26-2396-4E6B-B063-5E06B6844004}" srcOrd="1" destOrd="0" presId="urn:microsoft.com/office/officeart/2005/8/layout/matrix1"/>
    <dgm:cxn modelId="{F18DAAB3-E3E3-4F92-8538-1EEE492BB381}" type="presOf" srcId="{911BD95D-BD12-492D-9AED-E397EB446871}" destId="{8B73CC0F-5AED-41EE-8632-C3EB972E2140}" srcOrd="0" destOrd="2" presId="urn:microsoft.com/office/officeart/2005/8/layout/matrix1"/>
    <dgm:cxn modelId="{AD9D3610-0E43-484C-A829-3BD5A4DC4168}" type="presOf" srcId="{7FC4AE0A-E1AE-4CA1-9C8D-73BE9BD5DF46}" destId="{91412084-F8B5-4F00-80E3-2E68F3558108}" srcOrd="0" destOrd="2" presId="urn:microsoft.com/office/officeart/2005/8/layout/matrix1"/>
    <dgm:cxn modelId="{43D5CEEA-D98E-43D8-ABF2-E8A5AE9B1A0E}" srcId="{BC3CDE00-EFC5-4D1E-A976-D705DDA5E30C}" destId="{8B99FF37-9F66-41B3-9CA1-EAD7D92E8F20}" srcOrd="1" destOrd="0" parTransId="{9EA489FB-061D-4E54-AAD2-8DD554CB96A0}" sibTransId="{DB0B910F-4C6A-4E8D-9AB4-4A73CCAFD014}"/>
    <dgm:cxn modelId="{BD58E0AF-79E6-4252-B9FA-8C6A6F780700}" type="presOf" srcId="{C4D6899D-857A-4B40-BFF7-91C78203B54F}" destId="{3A203B0E-B3D7-4156-B1B2-825CC0448EF7}" srcOrd="1" destOrd="0" presId="urn:microsoft.com/office/officeart/2005/8/layout/matrix1"/>
    <dgm:cxn modelId="{3732ECED-35B8-4B83-8229-CFDA6744C884}" srcId="{7B9D426F-31EB-4242-A35A-F433366553B0}" destId="{911BD95D-BD12-492D-9AED-E397EB446871}" srcOrd="1" destOrd="0" parTransId="{D646F19A-D098-4BD1-B872-D4CE69336177}" sibTransId="{9C2ED4D3-D0BD-4599-9D67-DDA027E647D8}"/>
    <dgm:cxn modelId="{D3C918D5-B27A-423C-8D27-79E4F9BFD10D}" type="presOf" srcId="{17C8860E-42B6-4DAA-94F4-8A898C28D9B0}" destId="{91412084-F8B5-4F00-80E3-2E68F3558108}" srcOrd="0" destOrd="3" presId="urn:microsoft.com/office/officeart/2005/8/layout/matrix1"/>
    <dgm:cxn modelId="{8D006142-99A7-4E60-956D-018AB6B4831F}" srcId="{FE68AB91-B0A4-439E-9C48-344FE426A7CA}" destId="{76B90682-334C-4615-9F3C-EF83F81A459E}" srcOrd="0" destOrd="0" parTransId="{89109AF7-A5B9-434C-8174-7A6AD2DEF852}" sibTransId="{2EC3C597-5F31-489A-83ED-7D3B7BF5E674}"/>
    <dgm:cxn modelId="{F3044C9C-127A-49D3-B57F-D9C61AF845EC}" srcId="{7B9D426F-31EB-4242-A35A-F433366553B0}" destId="{AFB5EE94-CC0B-4288-B3B2-D46B3FD92006}" srcOrd="3" destOrd="0" parTransId="{3CF78AB3-3F1D-4C84-BEB3-7D1C85F3506F}" sibTransId="{23E798CF-2A02-4680-AAA4-E22927D92658}"/>
    <dgm:cxn modelId="{C1CE5D3E-A0C7-40D4-A2EC-E6BCC1CAEFDB}" type="presOf" srcId="{DAB8C3A2-17B6-4AA5-8626-9BF2B1020375}" destId="{99D3E711-CB71-4D07-8A2F-E1BE475932EE}" srcOrd="1" destOrd="1" presId="urn:microsoft.com/office/officeart/2005/8/layout/matrix1"/>
    <dgm:cxn modelId="{C8C58C3B-2A59-4AA9-8F79-AEF6B1A59FEC}" type="presOf" srcId="{AFB5EE94-CC0B-4288-B3B2-D46B3FD92006}" destId="{99D3E711-CB71-4D07-8A2F-E1BE475932EE}" srcOrd="1" destOrd="4" presId="urn:microsoft.com/office/officeart/2005/8/layout/matrix1"/>
    <dgm:cxn modelId="{7F106ED4-DD84-4A34-9595-923E7D6DB9D1}" type="presOf" srcId="{62CD3A6E-4715-4936-9F57-C472A2A55F10}" destId="{3A203B0E-B3D7-4156-B1B2-825CC0448EF7}" srcOrd="1" destOrd="1" presId="urn:microsoft.com/office/officeart/2005/8/layout/matrix1"/>
    <dgm:cxn modelId="{4C490963-3FEC-40FA-9ED4-3BE8D57E22F4}" srcId="{C4D6899D-857A-4B40-BFF7-91C78203B54F}" destId="{62CD3A6E-4715-4936-9F57-C472A2A55F10}" srcOrd="0" destOrd="0" parTransId="{C3E8BE59-E33B-430D-941A-069909910576}" sibTransId="{7A6221E5-3A59-43B7-89C6-AA8BB9AA0F6E}"/>
    <dgm:cxn modelId="{B64D0C27-3C05-4183-AC64-CD85419F416B}" srcId="{7B9D426F-31EB-4242-A35A-F433366553B0}" destId="{DAB8C3A2-17B6-4AA5-8626-9BF2B1020375}" srcOrd="0" destOrd="0" parTransId="{11EE9C30-764A-4611-BE94-B95351562748}" sibTransId="{FA11DCCC-5F65-45C9-AE0F-1C0FDDD45CAA}"/>
    <dgm:cxn modelId="{40A282CA-D29A-4DCB-ACC2-01ED856C1774}" type="presOf" srcId="{7FC4AE0A-E1AE-4CA1-9C8D-73BE9BD5DF46}" destId="{12701F26-2396-4E6B-B063-5E06B6844004}" srcOrd="1" destOrd="2" presId="urn:microsoft.com/office/officeart/2005/8/layout/matrix1"/>
    <dgm:cxn modelId="{D17B1655-B9FC-46FB-BF56-18F8BB89471E}" srcId="{7B9D426F-31EB-4242-A35A-F433366553B0}" destId="{1B09880F-FA2E-4AD5-A1D7-014F360F457F}" srcOrd="2" destOrd="0" parTransId="{EBFB5F93-2F02-4845-B197-02D06370B105}" sibTransId="{058935C4-B630-4260-87D3-3B1B4FF9FFED}"/>
    <dgm:cxn modelId="{624D6A2A-8B1A-4BEF-AC11-B65E500B0E74}" type="presOf" srcId="{76B90682-334C-4615-9F3C-EF83F81A459E}" destId="{12701F26-2396-4E6B-B063-5E06B6844004}" srcOrd="1" destOrd="1" presId="urn:microsoft.com/office/officeart/2005/8/layout/matrix1"/>
    <dgm:cxn modelId="{2EB4CFB2-C70B-4B28-997F-4BD05D949DE4}" type="presOf" srcId="{BC3CDE00-EFC5-4D1E-A976-D705DDA5E30C}" destId="{AD1F0BB0-7165-4938-8362-A9FDA7227573}" srcOrd="1" destOrd="0" presId="urn:microsoft.com/office/officeart/2005/8/layout/matrix1"/>
    <dgm:cxn modelId="{B0AF7D61-2B9B-4ED1-BF53-0BA7F99C1C02}" srcId="{EBF47523-B314-486A-A2AE-C56C5D59FC1E}" destId="{DCDE2333-B647-4D30-9039-86A5B0CBCA3D}" srcOrd="0" destOrd="0" parTransId="{4D0B6674-B855-4CBC-A391-CDB2B5CF2DB5}" sibTransId="{32B39D28-2084-413B-A079-BBA1519F47B9}"/>
    <dgm:cxn modelId="{8339DC09-3615-4004-BCA9-01BA3701E176}" type="presOf" srcId="{911BD95D-BD12-492D-9AED-E397EB446871}" destId="{99D3E711-CB71-4D07-8A2F-E1BE475932EE}" srcOrd="1" destOrd="2" presId="urn:microsoft.com/office/officeart/2005/8/layout/matrix1"/>
    <dgm:cxn modelId="{727BED01-1C7B-41B2-A94D-6016E50317F7}" srcId="{BC3CDE00-EFC5-4D1E-A976-D705DDA5E30C}" destId="{4B35702B-28E8-47C9-92F3-2334D8A6BA09}" srcOrd="3" destOrd="0" parTransId="{1E7438F3-6A1E-4F2E-8E0B-7AB141474F4E}" sibTransId="{A05C9922-0420-4959-A437-CC24BC9A2179}"/>
    <dgm:cxn modelId="{08F9109A-1CA0-4B56-B4C8-ABD28C31E5E9}" srcId="{FE68AB91-B0A4-439E-9C48-344FE426A7CA}" destId="{7FC4AE0A-E1AE-4CA1-9C8D-73BE9BD5DF46}" srcOrd="1" destOrd="0" parTransId="{FB200319-D559-4545-BA62-EAD083F518B9}" sibTransId="{723981A5-31CA-4352-B76C-D940F6E1C362}"/>
    <dgm:cxn modelId="{3E1893D6-45D4-4B65-A804-D6BAA726CE64}" type="presOf" srcId="{4B35702B-28E8-47C9-92F3-2334D8A6BA09}" destId="{AD1F0BB0-7165-4938-8362-A9FDA7227573}" srcOrd="1" destOrd="4" presId="urn:microsoft.com/office/officeart/2005/8/layout/matrix1"/>
    <dgm:cxn modelId="{EBECCE67-FE48-4228-A4F4-E7FA62B7051F}" type="presOf" srcId="{76B90682-334C-4615-9F3C-EF83F81A459E}" destId="{91412084-F8B5-4F00-80E3-2E68F3558108}" srcOrd="0" destOrd="1" presId="urn:microsoft.com/office/officeart/2005/8/layout/matrix1"/>
    <dgm:cxn modelId="{3707CC2C-C566-499B-BBFB-A0C8692A3ADD}" type="presOf" srcId="{7B9D426F-31EB-4242-A35A-F433366553B0}" destId="{99D3E711-CB71-4D07-8A2F-E1BE475932EE}" srcOrd="1" destOrd="0" presId="urn:microsoft.com/office/officeart/2005/8/layout/matrix1"/>
    <dgm:cxn modelId="{E016791E-7F00-40B8-9707-053996A5A513}" type="presParOf" srcId="{FFE8B15B-8955-4BF5-B9AD-38D0E2CD8C85}" destId="{55E3E91F-404B-453B-AC0F-4981E50664FC}" srcOrd="0" destOrd="0" presId="urn:microsoft.com/office/officeart/2005/8/layout/matrix1"/>
    <dgm:cxn modelId="{F187F1A3-67D9-45E6-AD14-0A08B944405C}" type="presParOf" srcId="{55E3E91F-404B-453B-AC0F-4981E50664FC}" destId="{8B73CC0F-5AED-41EE-8632-C3EB972E2140}" srcOrd="0" destOrd="0" presId="urn:microsoft.com/office/officeart/2005/8/layout/matrix1"/>
    <dgm:cxn modelId="{815E470E-8168-42C6-892F-5B6F3F0B1AEA}" type="presParOf" srcId="{55E3E91F-404B-453B-AC0F-4981E50664FC}" destId="{99D3E711-CB71-4D07-8A2F-E1BE475932EE}" srcOrd="1" destOrd="0" presId="urn:microsoft.com/office/officeart/2005/8/layout/matrix1"/>
    <dgm:cxn modelId="{845740EC-AF31-44B2-91CD-0D90F6D653C2}" type="presParOf" srcId="{55E3E91F-404B-453B-AC0F-4981E50664FC}" destId="{91412084-F8B5-4F00-80E3-2E68F3558108}" srcOrd="2" destOrd="0" presId="urn:microsoft.com/office/officeart/2005/8/layout/matrix1"/>
    <dgm:cxn modelId="{8DD90183-8202-48CA-B1F6-67C114CB0107}" type="presParOf" srcId="{55E3E91F-404B-453B-AC0F-4981E50664FC}" destId="{12701F26-2396-4E6B-B063-5E06B6844004}" srcOrd="3" destOrd="0" presId="urn:microsoft.com/office/officeart/2005/8/layout/matrix1"/>
    <dgm:cxn modelId="{94ED7AA9-7916-4ADB-A265-9FD722E1A93B}" type="presParOf" srcId="{55E3E91F-404B-453B-AC0F-4981E50664FC}" destId="{58B8E784-280F-464A-9231-930AEEF1E36B}" srcOrd="4" destOrd="0" presId="urn:microsoft.com/office/officeart/2005/8/layout/matrix1"/>
    <dgm:cxn modelId="{36497A9C-3AED-41FD-87D5-0EA054C1A44E}" type="presParOf" srcId="{55E3E91F-404B-453B-AC0F-4981E50664FC}" destId="{AD1F0BB0-7165-4938-8362-A9FDA7227573}" srcOrd="5" destOrd="0" presId="urn:microsoft.com/office/officeart/2005/8/layout/matrix1"/>
    <dgm:cxn modelId="{C54E6BD4-EF0F-4005-B31C-12B8787C2972}" type="presParOf" srcId="{55E3E91F-404B-453B-AC0F-4981E50664FC}" destId="{5B28394A-F212-4782-BED6-90CBDC9EA2EF}" srcOrd="6" destOrd="0" presId="urn:microsoft.com/office/officeart/2005/8/layout/matrix1"/>
    <dgm:cxn modelId="{0CFE02B8-7F02-4128-8994-46E37E58BC39}" type="presParOf" srcId="{55E3E91F-404B-453B-AC0F-4981E50664FC}" destId="{3A203B0E-B3D7-4156-B1B2-825CC0448EF7}" srcOrd="7" destOrd="0" presId="urn:microsoft.com/office/officeart/2005/8/layout/matrix1"/>
    <dgm:cxn modelId="{090A4ECF-87AC-497D-897B-E0B1F8921555}" type="presParOf" srcId="{FFE8B15B-8955-4BF5-B9AD-38D0E2CD8C85}" destId="{2AB41331-FCFA-49CD-87E2-1BED0C66E8A3}" srcOrd="1" destOrd="0" presId="urn:microsoft.com/office/officeart/2005/8/layout/matrix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91739-DE69-4071-A9F7-7D8A8726DAAF}" type="datetimeFigureOut">
              <a:rPr lang="es-ES" smtClean="0"/>
              <a:t>19/03/2011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4546A-77F5-4AB0-B0F6-6871CBA5EAD6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4802088"/>
          </a:xfrm>
        </p:spPr>
        <p:txBody>
          <a:bodyPr/>
          <a:lstStyle/>
          <a:p>
            <a:endParaRPr lang="es-ES" dirty="0"/>
          </a:p>
        </p:txBody>
      </p:sp>
      <p:graphicFrame>
        <p:nvGraphicFramePr>
          <p:cNvPr id="4" name="3 Diagrama"/>
          <p:cNvGraphicFramePr/>
          <p:nvPr/>
        </p:nvGraphicFramePr>
        <p:xfrm>
          <a:off x="1509712" y="764704"/>
          <a:ext cx="6230640" cy="5040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Presentación en pantalla 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intertur</dc:creator>
  <cp:lastModifiedBy>intertur</cp:lastModifiedBy>
  <cp:revision>1</cp:revision>
  <dcterms:created xsi:type="dcterms:W3CDTF">2011-03-19T17:25:39Z</dcterms:created>
  <dcterms:modified xsi:type="dcterms:W3CDTF">2011-03-19T17:26:37Z</dcterms:modified>
</cp:coreProperties>
</file>